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0" r:id="rId4"/>
    <p:sldId id="262" r:id="rId5"/>
    <p:sldId id="263" r:id="rId6"/>
    <p:sldId id="258" r:id="rId7"/>
    <p:sldId id="259" r:id="rId8"/>
    <p:sldId id="267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0E9"/>
    <a:srgbClr val="E41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4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52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s.usda.gov/Re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PowerPoint_Presentation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OSQR and You</a:t>
            </a:r>
            <a:endParaRPr lang="en-US" sz="6000" dirty="0">
              <a:solidFill>
                <a:srgbClr val="E41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 Willett and Lori Wilson-Voss</a:t>
            </a:r>
          </a:p>
          <a:p>
            <a:r>
              <a:rPr lang="en-US" sz="2800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29, 2014</a:t>
            </a:r>
            <a:endParaRPr lang="en-US" sz="2800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786" y="1093562"/>
            <a:ext cx="8602035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agree with </a:t>
            </a:r>
            <a:r>
              <a:rPr lang="en-US" sz="28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PDRAM</a:t>
            </a:r>
          </a:p>
          <a:p>
            <a:endParaRPr lang="en-US" sz="2800" b="1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and </a:t>
            </a:r>
            <a:r>
              <a:rPr lang="en-US" sz="2800" b="1" dirty="0" err="1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subobjectives</a:t>
            </a:r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stated </a:t>
            </a:r>
            <a:r>
              <a:rPr lang="en-US" sz="28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consistently</a:t>
            </a:r>
          </a:p>
          <a:p>
            <a:endParaRPr lang="en-US" sz="2800" b="1" dirty="0" smtClean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Page 6</a:t>
            </a:r>
          </a:p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Approach</a:t>
            </a:r>
          </a:p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Milestones Table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7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4057" y="1302792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and subheadings are consistently formatted </a:t>
            </a:r>
          </a:p>
          <a:p>
            <a:r>
              <a:rPr lang="en-US" sz="2800" b="1" dirty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throughout </a:t>
            </a:r>
            <a:r>
              <a:rPr lang="en-US" sz="28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endParaRPr lang="en-US" sz="2800" b="1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Spellcheck!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0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6B0E9"/>
                </a:solidFill>
                <a:latin typeface="WhatArial"/>
                <a:cs typeface="Arial" panose="020B0604020202020204" pitchFamily="34" charset="0"/>
              </a:rPr>
              <a:t>What is OSQR?</a:t>
            </a:r>
            <a:endParaRPr lang="en-US" dirty="0">
              <a:solidFill>
                <a:srgbClr val="F6B0E9"/>
              </a:solidFill>
              <a:latin typeface="WhatArial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Office of Scientific Quality and Review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www.ars.usda.gov/Research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and use OSQR link</a:t>
            </a: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Mandatory review of ARS research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Mandated by 1998 Farm Bill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every 5 years</a:t>
            </a: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Each NP is reviewed every 5 years via new project plans</a:t>
            </a: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637" y="524434"/>
            <a:ext cx="9692640" cy="56176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really useful tool…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519" t="13190" r="31258"/>
          <a:stretch/>
        </p:blipFill>
        <p:spPr>
          <a:xfrm>
            <a:off x="4064239" y="1238116"/>
            <a:ext cx="3953436" cy="513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34528" t="13289" r="29650"/>
          <a:stretch/>
        </p:blipFill>
        <p:spPr>
          <a:xfrm>
            <a:off x="3666764" y="215153"/>
            <a:ext cx="4858472" cy="636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9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PSA/</a:t>
            </a:r>
            <a:r>
              <a:rPr lang="en-US" dirty="0" err="1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Secy</a:t>
            </a:r>
            <a:r>
              <a:rPr lang="en-US" dirty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role in OSQR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“While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outlines a general format for plans (Figure 2), the most important aspects of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highly rated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 are </a:t>
            </a:r>
            <a:r>
              <a:rPr lang="en-US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clarity, logical presentation, and ease of understanding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“Researchers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are, above all, to provide plans that are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well-prepared, appropriately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documented, logically presented, and </a:t>
            </a:r>
            <a:r>
              <a:rPr lang="en-US" sz="28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carefully and thoroughly </a:t>
            </a:r>
            <a:r>
              <a:rPr lang="en-US" sz="28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edited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3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PSA/</a:t>
            </a:r>
            <a:r>
              <a:rPr lang="en-US" dirty="0" err="1" smtClean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Secy</a:t>
            </a:r>
            <a:r>
              <a:rPr lang="en-US" dirty="0" smtClean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role in OSQR process?</a:t>
            </a:r>
            <a:endParaRPr lang="en-US" dirty="0">
              <a:solidFill>
                <a:srgbClr val="E41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SY/RL/ONP – </a:t>
            </a:r>
            <a:r>
              <a:rPr lang="en-US" sz="2800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content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PSA/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process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Format-</a:t>
            </a:r>
            <a:r>
              <a:rPr lang="en-US" sz="2600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sections included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Deadlines </a:t>
            </a:r>
            <a:r>
              <a:rPr lang="en-US" sz="2600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Consistency</a:t>
            </a:r>
          </a:p>
          <a:p>
            <a:pPr lvl="1"/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PSA/</a:t>
            </a:r>
            <a:r>
              <a:rPr lang="en-US" dirty="0" err="1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Secy</a:t>
            </a:r>
            <a:r>
              <a:rPr lang="en-US" dirty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role in OSQR process?</a:t>
            </a:r>
            <a:endParaRPr lang="en-US" dirty="0">
              <a:solidFill>
                <a:srgbClr val="E41C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“ensuring accuracy with regard to format, spelling, grammar, punctuation…edits or retypes documents for improvement”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“advises on procedural and documentation requirements for…projects, research plans…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“actively participates with the project leader in preparing the requirement [sic] documentation…”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E41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Thing-</a:t>
            </a:r>
            <a:endParaRPr lang="en-US" dirty="0">
              <a:solidFill>
                <a:srgbClr val="E41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a date you need the plan(s) from your scientist(s)</a:t>
            </a:r>
          </a:p>
          <a:p>
            <a:endParaRPr lang="en-US" sz="2800" b="1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6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with your RL how much time is needed for review</a:t>
            </a:r>
          </a:p>
          <a:p>
            <a:pPr lvl="1"/>
            <a:endParaRPr lang="en-US" sz="2600" b="1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lvl="2"/>
            <a:r>
              <a:rPr lang="en-US" sz="2400" b="1" dirty="0" smtClean="0">
                <a:solidFill>
                  <a:srgbClr val="F6B0E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</a:t>
            </a:r>
            <a:endParaRPr lang="en-US" sz="2400" b="1" dirty="0">
              <a:solidFill>
                <a:srgbClr val="F6B0E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910075"/>
              </p:ext>
            </p:extLst>
          </p:nvPr>
        </p:nvGraphicFramePr>
        <p:xfrm>
          <a:off x="2846231" y="643944"/>
          <a:ext cx="6362163" cy="5512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resentation" r:id="rId4" imgW="4570388" imgH="3427437" progId="PowerPoint.Show.12">
                  <p:embed/>
                </p:oleObj>
              </mc:Choice>
              <mc:Fallback>
                <p:oleObj name="Presentation" r:id="rId4" imgW="4570388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46231" y="643944"/>
                        <a:ext cx="6362163" cy="5512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45283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1784</TotalTime>
  <Words>250</Words>
  <Application>Microsoft Office PowerPoint</Application>
  <PresentationFormat>Custom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View</vt:lpstr>
      <vt:lpstr>Presentation</vt:lpstr>
      <vt:lpstr>OSQR and You</vt:lpstr>
      <vt:lpstr>What is OSQR?</vt:lpstr>
      <vt:lpstr>A really useful tool…</vt:lpstr>
      <vt:lpstr>PowerPoint Presentation</vt:lpstr>
      <vt:lpstr>What is the PSA/Secy role in OSQR process?</vt:lpstr>
      <vt:lpstr>What is the PSA/Secy role in OSQR process?</vt:lpstr>
      <vt:lpstr>What is the PSA/Secy role in OSQR process?</vt:lpstr>
      <vt:lpstr>First Thing-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OSQR and the PSA</dc:title>
  <dc:creator>JL Willett</dc:creator>
  <cp:lastModifiedBy>Lewandowski, Heather L.</cp:lastModifiedBy>
  <cp:revision>23</cp:revision>
  <dcterms:created xsi:type="dcterms:W3CDTF">2014-06-27T13:52:34Z</dcterms:created>
  <dcterms:modified xsi:type="dcterms:W3CDTF">2014-08-18T16:17:35Z</dcterms:modified>
</cp:coreProperties>
</file>